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3" r:id="rId7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swald" panose="00000500000000000000" pitchFamily="2" charset="0"/>
      <p:regular r:id="rId13"/>
      <p:bold r:id="rId14"/>
    </p:embeddedFont>
    <p:embeddedFont>
      <p:font typeface="Raleway Black" pitchFamily="2" charset="0"/>
      <p:bold r:id="rId15"/>
      <p:boldItalic r:id="rId16"/>
    </p:embeddedFont>
    <p:embeddedFont>
      <p:font typeface="Raleway ExtraBold" pitchFamily="2" charset="0"/>
      <p:bold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38">
          <p15:clr>
            <a:srgbClr val="9AA0A6"/>
          </p15:clr>
        </p15:guide>
        <p15:guide id="2" pos="5222">
          <p15:clr>
            <a:srgbClr val="9AA0A6"/>
          </p15:clr>
        </p15:guide>
        <p15:guide id="3" orient="horz" pos="272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6C7D16-A190-46C3-9DE6-340D6DC3CBF0}">
  <a:tblStyle styleId="{496C7D16-A190-46C3-9DE6-340D6DC3CB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6" y="254"/>
      </p:cViewPr>
      <p:guideLst>
        <p:guide pos="538"/>
        <p:guide pos="5222"/>
        <p:guide orient="horz" pos="27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ed Affan Parkar" userId="66e7cf10dce69b3b" providerId="LiveId" clId="{2B155723-4E37-43AE-B3B4-C901224FE5DD}"/>
    <pc:docChg chg="undo redo custSel delSld modSld delMainMaster">
      <pc:chgData name="Mohammed Affan Parkar" userId="66e7cf10dce69b3b" providerId="LiveId" clId="{2B155723-4E37-43AE-B3B4-C901224FE5DD}" dt="2025-10-25T21:18:30.870" v="868"/>
      <pc:docMkLst>
        <pc:docMk/>
      </pc:docMkLst>
      <pc:sldChg chg="modTransition">
        <pc:chgData name="Mohammed Affan Parkar" userId="66e7cf10dce69b3b" providerId="LiveId" clId="{2B155723-4E37-43AE-B3B4-C901224FE5DD}" dt="2025-10-25T21:09:43.142" v="788"/>
        <pc:sldMkLst>
          <pc:docMk/>
          <pc:sldMk cId="0" sldId="256"/>
        </pc:sldMkLst>
      </pc:sldChg>
      <pc:sldChg chg="modTransition modAnim">
        <pc:chgData name="Mohammed Affan Parkar" userId="66e7cf10dce69b3b" providerId="LiveId" clId="{2B155723-4E37-43AE-B3B4-C901224FE5DD}" dt="2025-10-25T21:13:13.309" v="814"/>
        <pc:sldMkLst>
          <pc:docMk/>
          <pc:sldMk cId="0" sldId="257"/>
        </pc:sldMkLst>
      </pc:sldChg>
      <pc:sldChg chg="modSp mod modTransition modAnim">
        <pc:chgData name="Mohammed Affan Parkar" userId="66e7cf10dce69b3b" providerId="LiveId" clId="{2B155723-4E37-43AE-B3B4-C901224FE5DD}" dt="2025-10-25T21:14:58.463" v="829" actId="20577"/>
        <pc:sldMkLst>
          <pc:docMk/>
          <pc:sldMk cId="0" sldId="258"/>
        </pc:sldMkLst>
        <pc:graphicFrameChg chg="modGraphic">
          <ac:chgData name="Mohammed Affan Parkar" userId="66e7cf10dce69b3b" providerId="LiveId" clId="{2B155723-4E37-43AE-B3B4-C901224FE5DD}" dt="2025-10-25T21:14:58.463" v="829" actId="20577"/>
          <ac:graphicFrameMkLst>
            <pc:docMk/>
            <pc:sldMk cId="0" sldId="258"/>
            <ac:graphicFrameMk id="28" creationId="{040A648F-7BEC-B9D5-0AC4-4481CC7FC70F}"/>
          </ac:graphicFrameMkLst>
        </pc:graphicFrameChg>
        <pc:picChg chg="mod">
          <ac:chgData name="Mohammed Affan Parkar" userId="66e7cf10dce69b3b" providerId="LiveId" clId="{2B155723-4E37-43AE-B3B4-C901224FE5DD}" dt="2025-10-25T20:55:33.711" v="531" actId="14100"/>
          <ac:picMkLst>
            <pc:docMk/>
            <pc:sldMk cId="0" sldId="258"/>
            <ac:picMk id="1028" creationId="{F606651A-683F-B4C7-4336-BB2B9126DD26}"/>
          </ac:picMkLst>
        </pc:picChg>
      </pc:sldChg>
      <pc:sldChg chg="modSp mod modTransition modAnim">
        <pc:chgData name="Mohammed Affan Parkar" userId="66e7cf10dce69b3b" providerId="LiveId" clId="{2B155723-4E37-43AE-B3B4-C901224FE5DD}" dt="2025-10-25T21:15:58.570" v="844"/>
        <pc:sldMkLst>
          <pc:docMk/>
          <pc:sldMk cId="0" sldId="259"/>
        </pc:sldMkLst>
        <pc:spChg chg="mod">
          <ac:chgData name="Mohammed Affan Parkar" userId="66e7cf10dce69b3b" providerId="LiveId" clId="{2B155723-4E37-43AE-B3B4-C901224FE5DD}" dt="2025-10-25T19:28:09.190" v="0" actId="20577"/>
          <ac:spMkLst>
            <pc:docMk/>
            <pc:sldMk cId="0" sldId="259"/>
            <ac:spMk id="10" creationId="{E6F11EB7-BEBD-355C-A69B-9619763926EF}"/>
          </ac:spMkLst>
        </pc:spChg>
      </pc:sldChg>
      <pc:sldChg chg="addSp delSp modSp del mod">
        <pc:chgData name="Mohammed Affan Parkar" userId="66e7cf10dce69b3b" providerId="LiveId" clId="{2B155723-4E37-43AE-B3B4-C901224FE5DD}" dt="2025-10-25T20:33:00.439" v="495" actId="47"/>
        <pc:sldMkLst>
          <pc:docMk/>
          <pc:sldMk cId="0" sldId="260"/>
        </pc:sldMkLst>
        <pc:spChg chg="del">
          <ac:chgData name="Mohammed Affan Parkar" userId="66e7cf10dce69b3b" providerId="LiveId" clId="{2B155723-4E37-43AE-B3B4-C901224FE5DD}" dt="2025-10-25T19:33:10.086" v="1" actId="478"/>
          <ac:spMkLst>
            <pc:docMk/>
            <pc:sldMk cId="0" sldId="260"/>
            <ac:spMk id="191" creationId="{00000000-0000-0000-0000-000000000000}"/>
          </ac:spMkLst>
        </pc:spChg>
        <pc:spChg chg="del">
          <ac:chgData name="Mohammed Affan Parkar" userId="66e7cf10dce69b3b" providerId="LiveId" clId="{2B155723-4E37-43AE-B3B4-C901224FE5DD}" dt="2025-10-25T19:33:10.086" v="1" actId="478"/>
          <ac:spMkLst>
            <pc:docMk/>
            <pc:sldMk cId="0" sldId="260"/>
            <ac:spMk id="192" creationId="{00000000-0000-0000-0000-000000000000}"/>
          </ac:spMkLst>
        </pc:spChg>
        <pc:spChg chg="del">
          <ac:chgData name="Mohammed Affan Parkar" userId="66e7cf10dce69b3b" providerId="LiveId" clId="{2B155723-4E37-43AE-B3B4-C901224FE5DD}" dt="2025-10-25T19:33:10.086" v="1" actId="478"/>
          <ac:spMkLst>
            <pc:docMk/>
            <pc:sldMk cId="0" sldId="260"/>
            <ac:spMk id="193" creationId="{00000000-0000-0000-0000-000000000000}"/>
          </ac:spMkLst>
        </pc:spChg>
        <pc:spChg chg="del">
          <ac:chgData name="Mohammed Affan Parkar" userId="66e7cf10dce69b3b" providerId="LiveId" clId="{2B155723-4E37-43AE-B3B4-C901224FE5DD}" dt="2025-10-25T19:33:10.086" v="1" actId="478"/>
          <ac:spMkLst>
            <pc:docMk/>
            <pc:sldMk cId="0" sldId="260"/>
            <ac:spMk id="194" creationId="{00000000-0000-0000-0000-000000000000}"/>
          </ac:spMkLst>
        </pc:spChg>
        <pc:spChg chg="del">
          <ac:chgData name="Mohammed Affan Parkar" userId="66e7cf10dce69b3b" providerId="LiveId" clId="{2B155723-4E37-43AE-B3B4-C901224FE5DD}" dt="2025-10-25T19:33:10.086" v="1" actId="478"/>
          <ac:spMkLst>
            <pc:docMk/>
            <pc:sldMk cId="0" sldId="260"/>
            <ac:spMk id="195" creationId="{00000000-0000-0000-0000-000000000000}"/>
          </ac:spMkLst>
        </pc:spChg>
        <pc:spChg chg="del">
          <ac:chgData name="Mohammed Affan Parkar" userId="66e7cf10dce69b3b" providerId="LiveId" clId="{2B155723-4E37-43AE-B3B4-C901224FE5DD}" dt="2025-10-25T19:33:10.086" v="1" actId="478"/>
          <ac:spMkLst>
            <pc:docMk/>
            <pc:sldMk cId="0" sldId="260"/>
            <ac:spMk id="196" creationId="{00000000-0000-0000-0000-000000000000}"/>
          </ac:spMkLst>
        </pc:spChg>
        <pc:spChg chg="del">
          <ac:chgData name="Mohammed Affan Parkar" userId="66e7cf10dce69b3b" providerId="LiveId" clId="{2B155723-4E37-43AE-B3B4-C901224FE5DD}" dt="2025-10-25T19:33:10.086" v="1" actId="478"/>
          <ac:spMkLst>
            <pc:docMk/>
            <pc:sldMk cId="0" sldId="260"/>
            <ac:spMk id="199" creationId="{00000000-0000-0000-0000-000000000000}"/>
          </ac:spMkLst>
        </pc:spChg>
        <pc:spChg chg="del">
          <ac:chgData name="Mohammed Affan Parkar" userId="66e7cf10dce69b3b" providerId="LiveId" clId="{2B155723-4E37-43AE-B3B4-C901224FE5DD}" dt="2025-10-25T19:33:10.086" v="1" actId="478"/>
          <ac:spMkLst>
            <pc:docMk/>
            <pc:sldMk cId="0" sldId="260"/>
            <ac:spMk id="200" creationId="{00000000-0000-0000-0000-000000000000}"/>
          </ac:spMkLst>
        </pc:spChg>
        <pc:spChg chg="del">
          <ac:chgData name="Mohammed Affan Parkar" userId="66e7cf10dce69b3b" providerId="LiveId" clId="{2B155723-4E37-43AE-B3B4-C901224FE5DD}" dt="2025-10-25T19:33:10.086" v="1" actId="478"/>
          <ac:spMkLst>
            <pc:docMk/>
            <pc:sldMk cId="0" sldId="260"/>
            <ac:spMk id="201" creationId="{00000000-0000-0000-0000-000000000000}"/>
          </ac:spMkLst>
        </pc:spChg>
        <pc:spChg chg="del">
          <ac:chgData name="Mohammed Affan Parkar" userId="66e7cf10dce69b3b" providerId="LiveId" clId="{2B155723-4E37-43AE-B3B4-C901224FE5DD}" dt="2025-10-25T19:33:10.086" v="1" actId="478"/>
          <ac:spMkLst>
            <pc:docMk/>
            <pc:sldMk cId="0" sldId="260"/>
            <ac:spMk id="202" creationId="{00000000-0000-0000-0000-000000000000}"/>
          </ac:spMkLst>
        </pc:spChg>
        <pc:graphicFrameChg chg="add mod modGraphic">
          <ac:chgData name="Mohammed Affan Parkar" userId="66e7cf10dce69b3b" providerId="LiveId" clId="{2B155723-4E37-43AE-B3B4-C901224FE5DD}" dt="2025-10-25T20:20:43.796" v="242" actId="1076"/>
          <ac:graphicFrameMkLst>
            <pc:docMk/>
            <pc:sldMk cId="0" sldId="260"/>
            <ac:graphicFrameMk id="2" creationId="{754F9D9D-E5FA-23C9-F576-DA30E74C91A7}"/>
          </ac:graphicFrameMkLst>
        </pc:graphicFrameChg>
      </pc:sldChg>
      <pc:sldChg chg="addSp delSp modSp mod modTransition modAnim">
        <pc:chgData name="Mohammed Affan Parkar" userId="66e7cf10dce69b3b" providerId="LiveId" clId="{2B155723-4E37-43AE-B3B4-C901224FE5DD}" dt="2025-10-25T21:17:19.930" v="856"/>
        <pc:sldMkLst>
          <pc:docMk/>
          <pc:sldMk cId="0" sldId="261"/>
        </pc:sldMkLst>
        <pc:spChg chg="add del mod">
          <ac:chgData name="Mohammed Affan Parkar" userId="66e7cf10dce69b3b" providerId="LiveId" clId="{2B155723-4E37-43AE-B3B4-C901224FE5DD}" dt="2025-10-25T20:21:03.538" v="244" actId="478"/>
          <ac:spMkLst>
            <pc:docMk/>
            <pc:sldMk cId="0" sldId="261"/>
            <ac:spMk id="3" creationId="{1049FECC-4D14-CA35-1E41-2142B95720D6}"/>
          </ac:spMkLst>
        </pc:spChg>
        <pc:spChg chg="del">
          <ac:chgData name="Mohammed Affan Parkar" userId="66e7cf10dce69b3b" providerId="LiveId" clId="{2B155723-4E37-43AE-B3B4-C901224FE5DD}" dt="2025-10-25T20:21:03.538" v="244" actId="478"/>
          <ac:spMkLst>
            <pc:docMk/>
            <pc:sldMk cId="0" sldId="261"/>
            <ac:spMk id="5" creationId="{165832A8-2DF2-2CEF-C3F1-47A72CB70729}"/>
          </ac:spMkLst>
        </pc:spChg>
        <pc:spChg chg="add del mod">
          <ac:chgData name="Mohammed Affan Parkar" userId="66e7cf10dce69b3b" providerId="LiveId" clId="{2B155723-4E37-43AE-B3B4-C901224FE5DD}" dt="2025-10-25T20:21:03.538" v="244" actId="478"/>
          <ac:spMkLst>
            <pc:docMk/>
            <pc:sldMk cId="0" sldId="261"/>
            <ac:spMk id="7" creationId="{89F0D114-C0AB-B18B-7C54-9C5FD0D5E97D}"/>
          </ac:spMkLst>
        </pc:spChg>
        <pc:spChg chg="del">
          <ac:chgData name="Mohammed Affan Parkar" userId="66e7cf10dce69b3b" providerId="LiveId" clId="{2B155723-4E37-43AE-B3B4-C901224FE5DD}" dt="2025-10-25T20:21:03.538" v="244" actId="478"/>
          <ac:spMkLst>
            <pc:docMk/>
            <pc:sldMk cId="0" sldId="261"/>
            <ac:spMk id="9" creationId="{E66C2D42-B68A-3668-82DC-303717F43EA4}"/>
          </ac:spMkLst>
        </pc:spChg>
        <pc:spChg chg="del">
          <ac:chgData name="Mohammed Affan Parkar" userId="66e7cf10dce69b3b" providerId="LiveId" clId="{2B155723-4E37-43AE-B3B4-C901224FE5DD}" dt="2025-10-25T20:21:03.538" v="244" actId="478"/>
          <ac:spMkLst>
            <pc:docMk/>
            <pc:sldMk cId="0" sldId="261"/>
            <ac:spMk id="11" creationId="{96C53FBE-ED13-3DB1-8DE0-46E90A8938F7}"/>
          </ac:spMkLst>
        </pc:spChg>
        <pc:spChg chg="add del mod">
          <ac:chgData name="Mohammed Affan Parkar" userId="66e7cf10dce69b3b" providerId="LiveId" clId="{2B155723-4E37-43AE-B3B4-C901224FE5DD}" dt="2025-10-25T20:21:03.538" v="244" actId="478"/>
          <ac:spMkLst>
            <pc:docMk/>
            <pc:sldMk cId="0" sldId="261"/>
            <ac:spMk id="13" creationId="{46EFD682-7B2B-55DB-7CA5-9165C741CD3E}"/>
          </ac:spMkLst>
        </pc:spChg>
        <pc:spChg chg="add del mod">
          <ac:chgData name="Mohammed Affan Parkar" userId="66e7cf10dce69b3b" providerId="LiveId" clId="{2B155723-4E37-43AE-B3B4-C901224FE5DD}" dt="2025-10-25T20:21:03.538" v="244" actId="478"/>
          <ac:spMkLst>
            <pc:docMk/>
            <pc:sldMk cId="0" sldId="261"/>
            <ac:spMk id="15" creationId="{C75E8574-8B6B-989A-A771-0AC533BAAE79}"/>
          </ac:spMkLst>
        </pc:spChg>
        <pc:spChg chg="add mod">
          <ac:chgData name="Mohammed Affan Parkar" userId="66e7cf10dce69b3b" providerId="LiveId" clId="{2B155723-4E37-43AE-B3B4-C901224FE5DD}" dt="2025-10-25T20:25:58.160" v="400" actId="1076"/>
          <ac:spMkLst>
            <pc:docMk/>
            <pc:sldMk cId="0" sldId="261"/>
            <ac:spMk id="16" creationId="{000CDDA5-DB4A-A66E-13E1-39FD1551790A}"/>
          </ac:spMkLst>
        </pc:spChg>
        <pc:spChg chg="del">
          <ac:chgData name="Mohammed Affan Parkar" userId="66e7cf10dce69b3b" providerId="LiveId" clId="{2B155723-4E37-43AE-B3B4-C901224FE5DD}" dt="2025-10-25T20:20:59.143" v="243" actId="478"/>
          <ac:spMkLst>
            <pc:docMk/>
            <pc:sldMk cId="0" sldId="261"/>
            <ac:spMk id="212" creationId="{00000000-0000-0000-0000-000000000000}"/>
          </ac:spMkLst>
        </pc:spChg>
        <pc:spChg chg="del">
          <ac:chgData name="Mohammed Affan Parkar" userId="66e7cf10dce69b3b" providerId="LiveId" clId="{2B155723-4E37-43AE-B3B4-C901224FE5DD}" dt="2025-10-25T20:20:59.143" v="243" actId="478"/>
          <ac:spMkLst>
            <pc:docMk/>
            <pc:sldMk cId="0" sldId="261"/>
            <ac:spMk id="213" creationId="{00000000-0000-0000-0000-000000000000}"/>
          </ac:spMkLst>
        </pc:spChg>
        <pc:spChg chg="del">
          <ac:chgData name="Mohammed Affan Parkar" userId="66e7cf10dce69b3b" providerId="LiveId" clId="{2B155723-4E37-43AE-B3B4-C901224FE5DD}" dt="2025-10-25T20:20:59.143" v="243" actId="478"/>
          <ac:spMkLst>
            <pc:docMk/>
            <pc:sldMk cId="0" sldId="261"/>
            <ac:spMk id="214" creationId="{00000000-0000-0000-0000-000000000000}"/>
          </ac:spMkLst>
        </pc:spChg>
        <pc:spChg chg="del">
          <ac:chgData name="Mohammed Affan Parkar" userId="66e7cf10dce69b3b" providerId="LiveId" clId="{2B155723-4E37-43AE-B3B4-C901224FE5DD}" dt="2025-10-25T20:20:59.143" v="243" actId="478"/>
          <ac:spMkLst>
            <pc:docMk/>
            <pc:sldMk cId="0" sldId="261"/>
            <ac:spMk id="215" creationId="{00000000-0000-0000-0000-000000000000}"/>
          </ac:spMkLst>
        </pc:spChg>
        <pc:spChg chg="del">
          <ac:chgData name="Mohammed Affan Parkar" userId="66e7cf10dce69b3b" providerId="LiveId" clId="{2B155723-4E37-43AE-B3B4-C901224FE5DD}" dt="2025-10-25T20:20:59.143" v="243" actId="478"/>
          <ac:spMkLst>
            <pc:docMk/>
            <pc:sldMk cId="0" sldId="261"/>
            <ac:spMk id="216" creationId="{00000000-0000-0000-0000-000000000000}"/>
          </ac:spMkLst>
        </pc:spChg>
        <pc:spChg chg="del">
          <ac:chgData name="Mohammed Affan Parkar" userId="66e7cf10dce69b3b" providerId="LiveId" clId="{2B155723-4E37-43AE-B3B4-C901224FE5DD}" dt="2025-10-25T20:20:59.143" v="243" actId="478"/>
          <ac:spMkLst>
            <pc:docMk/>
            <pc:sldMk cId="0" sldId="261"/>
            <ac:spMk id="218" creationId="{00000000-0000-0000-0000-000000000000}"/>
          </ac:spMkLst>
        </pc:spChg>
        <pc:graphicFrameChg chg="add mod modGraphic">
          <ac:chgData name="Mohammed Affan Parkar" userId="66e7cf10dce69b3b" providerId="LiveId" clId="{2B155723-4E37-43AE-B3B4-C901224FE5DD}" dt="2025-10-25T20:32:37.574" v="494" actId="1076"/>
          <ac:graphicFrameMkLst>
            <pc:docMk/>
            <pc:sldMk cId="0" sldId="261"/>
            <ac:graphicFrameMk id="17" creationId="{42ABF5A2-6F9D-C98C-CE54-35DA9B65F637}"/>
          </ac:graphicFrameMkLst>
        </pc:graphicFrameChg>
        <pc:picChg chg="add del mod modCrop">
          <ac:chgData name="Mohammed Affan Parkar" userId="66e7cf10dce69b3b" providerId="LiveId" clId="{2B155723-4E37-43AE-B3B4-C901224FE5DD}" dt="2025-10-25T20:33:45.074" v="504" actId="478"/>
          <ac:picMkLst>
            <pc:docMk/>
            <pc:sldMk cId="0" sldId="261"/>
            <ac:picMk id="19" creationId="{5E8D9513-CA02-BC26-CBDF-2FABB45BDB53}"/>
          </ac:picMkLst>
        </pc:picChg>
      </pc:sldChg>
      <pc:sldChg chg="del">
        <pc:chgData name="Mohammed Affan Parkar" userId="66e7cf10dce69b3b" providerId="LiveId" clId="{2B155723-4E37-43AE-B3B4-C901224FE5DD}" dt="2025-10-25T21:08:06.080" v="781" actId="47"/>
        <pc:sldMkLst>
          <pc:docMk/>
          <pc:sldMk cId="0" sldId="262"/>
        </pc:sldMkLst>
      </pc:sldChg>
      <pc:sldChg chg="addSp delSp modSp mod modTransition modAnim">
        <pc:chgData name="Mohammed Affan Parkar" userId="66e7cf10dce69b3b" providerId="LiveId" clId="{2B155723-4E37-43AE-B3B4-C901224FE5DD}" dt="2025-10-25T21:18:30.870" v="868"/>
        <pc:sldMkLst>
          <pc:docMk/>
          <pc:sldMk cId="0" sldId="263"/>
        </pc:sldMkLst>
        <pc:spChg chg="add mod">
          <ac:chgData name="Mohammed Affan Parkar" userId="66e7cf10dce69b3b" providerId="LiveId" clId="{2B155723-4E37-43AE-B3B4-C901224FE5DD}" dt="2025-10-25T21:00:37.910" v="651" actId="14100"/>
          <ac:spMkLst>
            <pc:docMk/>
            <pc:sldMk cId="0" sldId="263"/>
            <ac:spMk id="2" creationId="{A5D47403-3EB7-8D55-541D-63060DA80EC0}"/>
          </ac:spMkLst>
        </pc:spChg>
        <pc:spChg chg="add mod">
          <ac:chgData name="Mohammed Affan Parkar" userId="66e7cf10dce69b3b" providerId="LiveId" clId="{2B155723-4E37-43AE-B3B4-C901224FE5DD}" dt="2025-10-25T21:01:27.705" v="677" actId="688"/>
          <ac:spMkLst>
            <pc:docMk/>
            <pc:sldMk cId="0" sldId="263"/>
            <ac:spMk id="3" creationId="{750DA2C1-E233-FEF7-7B30-FC55BF16EBAE}"/>
          </ac:spMkLst>
        </pc:spChg>
        <pc:spChg chg="add mod">
          <ac:chgData name="Mohammed Affan Parkar" userId="66e7cf10dce69b3b" providerId="LiveId" clId="{2B155723-4E37-43AE-B3B4-C901224FE5DD}" dt="2025-10-25T21:09:10.588" v="783" actId="14100"/>
          <ac:spMkLst>
            <pc:docMk/>
            <pc:sldMk cId="0" sldId="263"/>
            <ac:spMk id="4" creationId="{2382ECE3-1112-057E-3277-559DB91F7AA9}"/>
          </ac:spMkLst>
        </pc:spChg>
        <pc:spChg chg="mod">
          <ac:chgData name="Mohammed Affan Parkar" userId="66e7cf10dce69b3b" providerId="LiveId" clId="{2B155723-4E37-43AE-B3B4-C901224FE5DD}" dt="2025-10-25T21:00:31.300" v="649" actId="1076"/>
          <ac:spMkLst>
            <pc:docMk/>
            <pc:sldMk cId="0" sldId="263"/>
            <ac:spMk id="241" creationId="{00000000-0000-0000-0000-000000000000}"/>
          </ac:spMkLst>
        </pc:spChg>
        <pc:spChg chg="del">
          <ac:chgData name="Mohammed Affan Parkar" userId="66e7cf10dce69b3b" providerId="LiveId" clId="{2B155723-4E37-43AE-B3B4-C901224FE5DD}" dt="2025-10-25T20:34:26.011" v="511" actId="478"/>
          <ac:spMkLst>
            <pc:docMk/>
            <pc:sldMk cId="0" sldId="263"/>
            <ac:spMk id="243" creationId="{00000000-0000-0000-0000-000000000000}"/>
          </ac:spMkLst>
        </pc:spChg>
        <pc:spChg chg="del">
          <ac:chgData name="Mohammed Affan Parkar" userId="66e7cf10dce69b3b" providerId="LiveId" clId="{2B155723-4E37-43AE-B3B4-C901224FE5DD}" dt="2025-10-25T20:34:26.011" v="511" actId="478"/>
          <ac:spMkLst>
            <pc:docMk/>
            <pc:sldMk cId="0" sldId="263"/>
            <ac:spMk id="244" creationId="{00000000-0000-0000-0000-000000000000}"/>
          </ac:spMkLst>
        </pc:spChg>
        <pc:spChg chg="del">
          <ac:chgData name="Mohammed Affan Parkar" userId="66e7cf10dce69b3b" providerId="LiveId" clId="{2B155723-4E37-43AE-B3B4-C901224FE5DD}" dt="2025-10-25T20:34:26.011" v="511" actId="478"/>
          <ac:spMkLst>
            <pc:docMk/>
            <pc:sldMk cId="0" sldId="263"/>
            <ac:spMk id="245" creationId="{00000000-0000-0000-0000-000000000000}"/>
          </ac:spMkLst>
        </pc:spChg>
        <pc:spChg chg="del">
          <ac:chgData name="Mohammed Affan Parkar" userId="66e7cf10dce69b3b" providerId="LiveId" clId="{2B155723-4E37-43AE-B3B4-C901224FE5DD}" dt="2025-10-25T20:34:26.011" v="511" actId="478"/>
          <ac:spMkLst>
            <pc:docMk/>
            <pc:sldMk cId="0" sldId="263"/>
            <ac:spMk id="246" creationId="{00000000-0000-0000-0000-000000000000}"/>
          </ac:spMkLst>
        </pc:spChg>
        <pc:graphicFrameChg chg="del">
          <ac:chgData name="Mohammed Affan Parkar" userId="66e7cf10dce69b3b" providerId="LiveId" clId="{2B155723-4E37-43AE-B3B4-C901224FE5DD}" dt="2025-10-25T20:34:26.011" v="511" actId="478"/>
          <ac:graphicFrameMkLst>
            <pc:docMk/>
            <pc:sldMk cId="0" sldId="263"/>
            <ac:graphicFrameMk id="242" creationId="{00000000-0000-0000-0000-000000000000}"/>
          </ac:graphicFrameMkLst>
        </pc:graphicFrameChg>
        <pc:picChg chg="add del mod">
          <ac:chgData name="Mohammed Affan Parkar" userId="66e7cf10dce69b3b" providerId="LiveId" clId="{2B155723-4E37-43AE-B3B4-C901224FE5DD}" dt="2025-10-25T21:08:51.842" v="782" actId="1076"/>
          <ac:picMkLst>
            <pc:docMk/>
            <pc:sldMk cId="0" sldId="263"/>
            <ac:picMk id="3074" creationId="{BCB6B55C-3E61-97DF-CD70-A01705028898}"/>
          </ac:picMkLst>
        </pc:picChg>
        <pc:picChg chg="add mod">
          <ac:chgData name="Mohammed Affan Parkar" userId="66e7cf10dce69b3b" providerId="LiveId" clId="{2B155723-4E37-43AE-B3B4-C901224FE5DD}" dt="2025-10-25T21:07:50.721" v="780" actId="1440"/>
          <ac:picMkLst>
            <pc:docMk/>
            <pc:sldMk cId="0" sldId="263"/>
            <ac:picMk id="3076" creationId="{70E37975-4E68-1BDC-21D2-FCA6B63C9C86}"/>
          </ac:picMkLst>
        </pc:picChg>
        <pc:picChg chg="add del mod">
          <ac:chgData name="Mohammed Affan Parkar" userId="66e7cf10dce69b3b" providerId="LiveId" clId="{2B155723-4E37-43AE-B3B4-C901224FE5DD}" dt="2025-10-25T21:07:43.350" v="777" actId="14100"/>
          <ac:picMkLst>
            <pc:docMk/>
            <pc:sldMk cId="0" sldId="263"/>
            <ac:picMk id="3078" creationId="{71E24CDD-52A4-29A8-AAAE-7BDC530A38B5}"/>
          </ac:picMkLst>
        </pc:picChg>
        <pc:picChg chg="add del">
          <ac:chgData name="Mohammed Affan Parkar" userId="66e7cf10dce69b3b" providerId="LiveId" clId="{2B155723-4E37-43AE-B3B4-C901224FE5DD}" dt="2025-10-25T21:07:42.045" v="775" actId="478"/>
          <ac:picMkLst>
            <pc:docMk/>
            <pc:sldMk cId="0" sldId="263"/>
            <ac:picMk id="3080" creationId="{FFF953FB-7EF8-3A27-51FE-1B70E5267C0F}"/>
          </ac:picMkLst>
        </pc:picChg>
        <pc:picChg chg="add del">
          <ac:chgData name="Mohammed Affan Parkar" userId="66e7cf10dce69b3b" providerId="LiveId" clId="{2B155723-4E37-43AE-B3B4-C901224FE5DD}" dt="2025-10-25T21:07:41.218" v="774" actId="478"/>
          <ac:picMkLst>
            <pc:docMk/>
            <pc:sldMk cId="0" sldId="263"/>
            <ac:picMk id="3082" creationId="{BA35837C-AC1B-2815-9904-34F38BA01F06}"/>
          </ac:picMkLst>
        </pc:picChg>
        <pc:picChg chg="add del">
          <ac:chgData name="Mohammed Affan Parkar" userId="66e7cf10dce69b3b" providerId="LiveId" clId="{2B155723-4E37-43AE-B3B4-C901224FE5DD}" dt="2025-10-25T21:07:40.698" v="773" actId="478"/>
          <ac:picMkLst>
            <pc:docMk/>
            <pc:sldMk cId="0" sldId="263"/>
            <ac:picMk id="3084" creationId="{18270D3D-C620-5497-81B2-541740A61FA3}"/>
          </ac:picMkLst>
        </pc:picChg>
      </pc:sldChg>
      <pc:sldChg chg="del">
        <pc:chgData name="Mohammed Affan Parkar" userId="66e7cf10dce69b3b" providerId="LiveId" clId="{2B155723-4E37-43AE-B3B4-C901224FE5DD}" dt="2025-10-25T19:38:29.764" v="2" actId="47"/>
        <pc:sldMkLst>
          <pc:docMk/>
          <pc:sldMk cId="0" sldId="264"/>
        </pc:sldMkLst>
      </pc:sldChg>
      <pc:sldChg chg="del">
        <pc:chgData name="Mohammed Affan Parkar" userId="66e7cf10dce69b3b" providerId="LiveId" clId="{2B155723-4E37-43AE-B3B4-C901224FE5DD}" dt="2025-10-25T19:38:32.264" v="3" actId="47"/>
        <pc:sldMkLst>
          <pc:docMk/>
          <pc:sldMk cId="0" sldId="265"/>
        </pc:sldMkLst>
      </pc:sldChg>
      <pc:sldChg chg="del">
        <pc:chgData name="Mohammed Affan Parkar" userId="66e7cf10dce69b3b" providerId="LiveId" clId="{2B155723-4E37-43AE-B3B4-C901224FE5DD}" dt="2025-10-25T19:38:33.244" v="4" actId="47"/>
        <pc:sldMkLst>
          <pc:docMk/>
          <pc:sldMk cId="0" sldId="266"/>
        </pc:sldMkLst>
      </pc:sldChg>
      <pc:sldChg chg="del">
        <pc:chgData name="Mohammed Affan Parkar" userId="66e7cf10dce69b3b" providerId="LiveId" clId="{2B155723-4E37-43AE-B3B4-C901224FE5DD}" dt="2025-10-25T19:38:34.325" v="5" actId="47"/>
        <pc:sldMkLst>
          <pc:docMk/>
          <pc:sldMk cId="0" sldId="267"/>
        </pc:sldMkLst>
      </pc:sldChg>
      <pc:sldChg chg="del">
        <pc:chgData name="Mohammed Affan Parkar" userId="66e7cf10dce69b3b" providerId="LiveId" clId="{2B155723-4E37-43AE-B3B4-C901224FE5DD}" dt="2025-10-25T19:38:35.115" v="6" actId="47"/>
        <pc:sldMkLst>
          <pc:docMk/>
          <pc:sldMk cId="0" sldId="268"/>
        </pc:sldMkLst>
      </pc:sldChg>
      <pc:sldChg chg="del">
        <pc:chgData name="Mohammed Affan Parkar" userId="66e7cf10dce69b3b" providerId="LiveId" clId="{2B155723-4E37-43AE-B3B4-C901224FE5DD}" dt="2025-10-25T19:38:35.835" v="7" actId="47"/>
        <pc:sldMkLst>
          <pc:docMk/>
          <pc:sldMk cId="0" sldId="269"/>
        </pc:sldMkLst>
      </pc:sldChg>
      <pc:sldChg chg="del">
        <pc:chgData name="Mohammed Affan Parkar" userId="66e7cf10dce69b3b" providerId="LiveId" clId="{2B155723-4E37-43AE-B3B4-C901224FE5DD}" dt="2025-10-25T19:38:36.384" v="8" actId="47"/>
        <pc:sldMkLst>
          <pc:docMk/>
          <pc:sldMk cId="0" sldId="270"/>
        </pc:sldMkLst>
      </pc:sldChg>
      <pc:sldChg chg="del">
        <pc:chgData name="Mohammed Affan Parkar" userId="66e7cf10dce69b3b" providerId="LiveId" clId="{2B155723-4E37-43AE-B3B4-C901224FE5DD}" dt="2025-10-25T19:38:36.874" v="9" actId="47"/>
        <pc:sldMkLst>
          <pc:docMk/>
          <pc:sldMk cId="0" sldId="271"/>
        </pc:sldMkLst>
      </pc:sldChg>
      <pc:sldChg chg="del">
        <pc:chgData name="Mohammed Affan Parkar" userId="66e7cf10dce69b3b" providerId="LiveId" clId="{2B155723-4E37-43AE-B3B4-C901224FE5DD}" dt="2025-10-25T19:38:37.355" v="10" actId="47"/>
        <pc:sldMkLst>
          <pc:docMk/>
          <pc:sldMk cId="0" sldId="272"/>
        </pc:sldMkLst>
      </pc:sldChg>
      <pc:sldChg chg="del">
        <pc:chgData name="Mohammed Affan Parkar" userId="66e7cf10dce69b3b" providerId="LiveId" clId="{2B155723-4E37-43AE-B3B4-C901224FE5DD}" dt="2025-10-25T19:38:38.011" v="11" actId="47"/>
        <pc:sldMkLst>
          <pc:docMk/>
          <pc:sldMk cId="0" sldId="273"/>
        </pc:sldMkLst>
      </pc:sldChg>
      <pc:sldChg chg="del">
        <pc:chgData name="Mohammed Affan Parkar" userId="66e7cf10dce69b3b" providerId="LiveId" clId="{2B155723-4E37-43AE-B3B4-C901224FE5DD}" dt="2025-10-25T19:38:38.964" v="12" actId="47"/>
        <pc:sldMkLst>
          <pc:docMk/>
          <pc:sldMk cId="0" sldId="274"/>
        </pc:sldMkLst>
      </pc:sldChg>
      <pc:sldChg chg="del">
        <pc:chgData name="Mohammed Affan Parkar" userId="66e7cf10dce69b3b" providerId="LiveId" clId="{2B155723-4E37-43AE-B3B4-C901224FE5DD}" dt="2025-10-25T19:38:39.462" v="13" actId="47"/>
        <pc:sldMkLst>
          <pc:docMk/>
          <pc:sldMk cId="0" sldId="275"/>
        </pc:sldMkLst>
      </pc:sldChg>
      <pc:sldChg chg="del">
        <pc:chgData name="Mohammed Affan Parkar" userId="66e7cf10dce69b3b" providerId="LiveId" clId="{2B155723-4E37-43AE-B3B4-C901224FE5DD}" dt="2025-10-25T19:38:39.845" v="14" actId="47"/>
        <pc:sldMkLst>
          <pc:docMk/>
          <pc:sldMk cId="0" sldId="276"/>
        </pc:sldMkLst>
      </pc:sldChg>
      <pc:sldChg chg="del">
        <pc:chgData name="Mohammed Affan Parkar" userId="66e7cf10dce69b3b" providerId="LiveId" clId="{2B155723-4E37-43AE-B3B4-C901224FE5DD}" dt="2025-10-25T19:38:40.374" v="15" actId="47"/>
        <pc:sldMkLst>
          <pc:docMk/>
          <pc:sldMk cId="0" sldId="277"/>
        </pc:sldMkLst>
      </pc:sldChg>
      <pc:sldChg chg="del">
        <pc:chgData name="Mohammed Affan Parkar" userId="66e7cf10dce69b3b" providerId="LiveId" clId="{2B155723-4E37-43AE-B3B4-C901224FE5DD}" dt="2025-10-25T19:38:40.655" v="16" actId="47"/>
        <pc:sldMkLst>
          <pc:docMk/>
          <pc:sldMk cId="0" sldId="278"/>
        </pc:sldMkLst>
      </pc:sldChg>
      <pc:sldChg chg="del">
        <pc:chgData name="Mohammed Affan Parkar" userId="66e7cf10dce69b3b" providerId="LiveId" clId="{2B155723-4E37-43AE-B3B4-C901224FE5DD}" dt="2025-10-25T19:38:40.803" v="17" actId="47"/>
        <pc:sldMkLst>
          <pc:docMk/>
          <pc:sldMk cId="0" sldId="279"/>
        </pc:sldMkLst>
      </pc:sldChg>
      <pc:sldChg chg="del">
        <pc:chgData name="Mohammed Affan Parkar" userId="66e7cf10dce69b3b" providerId="LiveId" clId="{2B155723-4E37-43AE-B3B4-C901224FE5DD}" dt="2025-10-25T19:38:41.375" v="18" actId="47"/>
        <pc:sldMkLst>
          <pc:docMk/>
          <pc:sldMk cId="0" sldId="280"/>
        </pc:sldMkLst>
      </pc:sldChg>
      <pc:sldChg chg="del">
        <pc:chgData name="Mohammed Affan Parkar" userId="66e7cf10dce69b3b" providerId="LiveId" clId="{2B155723-4E37-43AE-B3B4-C901224FE5DD}" dt="2025-10-25T19:38:41.771" v="19" actId="47"/>
        <pc:sldMkLst>
          <pc:docMk/>
          <pc:sldMk cId="0" sldId="281"/>
        </pc:sldMkLst>
      </pc:sldChg>
      <pc:sldChg chg="del">
        <pc:chgData name="Mohammed Affan Parkar" userId="66e7cf10dce69b3b" providerId="LiveId" clId="{2B155723-4E37-43AE-B3B4-C901224FE5DD}" dt="2025-10-25T19:38:42.434" v="20" actId="47"/>
        <pc:sldMkLst>
          <pc:docMk/>
          <pc:sldMk cId="0" sldId="282"/>
        </pc:sldMkLst>
      </pc:sldChg>
      <pc:sldChg chg="del">
        <pc:chgData name="Mohammed Affan Parkar" userId="66e7cf10dce69b3b" providerId="LiveId" clId="{2B155723-4E37-43AE-B3B4-C901224FE5DD}" dt="2025-10-25T19:38:43.033" v="21" actId="47"/>
        <pc:sldMkLst>
          <pc:docMk/>
          <pc:sldMk cId="0" sldId="283"/>
        </pc:sldMkLst>
      </pc:sldChg>
      <pc:sldChg chg="del">
        <pc:chgData name="Mohammed Affan Parkar" userId="66e7cf10dce69b3b" providerId="LiveId" clId="{2B155723-4E37-43AE-B3B4-C901224FE5DD}" dt="2025-10-25T19:38:43.879" v="22" actId="47"/>
        <pc:sldMkLst>
          <pc:docMk/>
          <pc:sldMk cId="0" sldId="284"/>
        </pc:sldMkLst>
      </pc:sldChg>
      <pc:sldChg chg="del">
        <pc:chgData name="Mohammed Affan Parkar" userId="66e7cf10dce69b3b" providerId="LiveId" clId="{2B155723-4E37-43AE-B3B4-C901224FE5DD}" dt="2025-10-25T19:38:44.337" v="23" actId="47"/>
        <pc:sldMkLst>
          <pc:docMk/>
          <pc:sldMk cId="0" sldId="285"/>
        </pc:sldMkLst>
      </pc:sldChg>
      <pc:sldChg chg="del">
        <pc:chgData name="Mohammed Affan Parkar" userId="66e7cf10dce69b3b" providerId="LiveId" clId="{2B155723-4E37-43AE-B3B4-C901224FE5DD}" dt="2025-10-25T19:38:44.865" v="24" actId="47"/>
        <pc:sldMkLst>
          <pc:docMk/>
          <pc:sldMk cId="0" sldId="286"/>
        </pc:sldMkLst>
      </pc:sldChg>
      <pc:sldChg chg="del">
        <pc:chgData name="Mohammed Affan Parkar" userId="66e7cf10dce69b3b" providerId="LiveId" clId="{2B155723-4E37-43AE-B3B4-C901224FE5DD}" dt="2025-10-25T19:38:45.655" v="25" actId="47"/>
        <pc:sldMkLst>
          <pc:docMk/>
          <pc:sldMk cId="0" sldId="287"/>
        </pc:sldMkLst>
      </pc:sldChg>
      <pc:sldChg chg="del">
        <pc:chgData name="Mohammed Affan Parkar" userId="66e7cf10dce69b3b" providerId="LiveId" clId="{2B155723-4E37-43AE-B3B4-C901224FE5DD}" dt="2025-10-25T19:38:46.624" v="26" actId="47"/>
        <pc:sldMkLst>
          <pc:docMk/>
          <pc:sldMk cId="0" sldId="288"/>
        </pc:sldMkLst>
      </pc:sldChg>
      <pc:sldChg chg="del">
        <pc:chgData name="Mohammed Affan Parkar" userId="66e7cf10dce69b3b" providerId="LiveId" clId="{2B155723-4E37-43AE-B3B4-C901224FE5DD}" dt="2025-10-25T19:38:47.414" v="27" actId="47"/>
        <pc:sldMkLst>
          <pc:docMk/>
          <pc:sldMk cId="0" sldId="289"/>
        </pc:sldMkLst>
      </pc:sldChg>
      <pc:sldChg chg="del">
        <pc:chgData name="Mohammed Affan Parkar" userId="66e7cf10dce69b3b" providerId="LiveId" clId="{2B155723-4E37-43AE-B3B4-C901224FE5DD}" dt="2025-10-25T19:38:48.816" v="28" actId="47"/>
        <pc:sldMkLst>
          <pc:docMk/>
          <pc:sldMk cId="0" sldId="290"/>
        </pc:sldMkLst>
      </pc:sldChg>
      <pc:sldChg chg="del">
        <pc:chgData name="Mohammed Affan Parkar" userId="66e7cf10dce69b3b" providerId="LiveId" clId="{2B155723-4E37-43AE-B3B4-C901224FE5DD}" dt="2025-10-25T20:34:12.508" v="510" actId="47"/>
        <pc:sldMkLst>
          <pc:docMk/>
          <pc:sldMk cId="0" sldId="291"/>
        </pc:sldMkLst>
      </pc:sldChg>
      <pc:sldChg chg="del">
        <pc:chgData name="Mohammed Affan Parkar" userId="66e7cf10dce69b3b" providerId="LiveId" clId="{2B155723-4E37-43AE-B3B4-C901224FE5DD}" dt="2025-10-25T20:34:12.082" v="509" actId="47"/>
        <pc:sldMkLst>
          <pc:docMk/>
          <pc:sldMk cId="0" sldId="292"/>
        </pc:sldMkLst>
      </pc:sldChg>
      <pc:sldChg chg="del">
        <pc:chgData name="Mohammed Affan Parkar" userId="66e7cf10dce69b3b" providerId="LiveId" clId="{2B155723-4E37-43AE-B3B4-C901224FE5DD}" dt="2025-10-25T20:34:11.792" v="508" actId="47"/>
        <pc:sldMkLst>
          <pc:docMk/>
          <pc:sldMk cId="0" sldId="293"/>
        </pc:sldMkLst>
      </pc:sldChg>
      <pc:sldChg chg="del">
        <pc:chgData name="Mohammed Affan Parkar" userId="66e7cf10dce69b3b" providerId="LiveId" clId="{2B155723-4E37-43AE-B3B4-C901224FE5DD}" dt="2025-10-25T20:34:11.444" v="507" actId="47"/>
        <pc:sldMkLst>
          <pc:docMk/>
          <pc:sldMk cId="0" sldId="294"/>
        </pc:sldMkLst>
      </pc:sldChg>
      <pc:sldChg chg="del">
        <pc:chgData name="Mohammed Affan Parkar" userId="66e7cf10dce69b3b" providerId="LiveId" clId="{2B155723-4E37-43AE-B3B4-C901224FE5DD}" dt="2025-10-25T20:34:11.137" v="506" actId="47"/>
        <pc:sldMkLst>
          <pc:docMk/>
          <pc:sldMk cId="0" sldId="295"/>
        </pc:sldMkLst>
      </pc:sldChg>
      <pc:sldChg chg="del">
        <pc:chgData name="Mohammed Affan Parkar" userId="66e7cf10dce69b3b" providerId="LiveId" clId="{2B155723-4E37-43AE-B3B4-C901224FE5DD}" dt="2025-10-25T20:34:10.785" v="505" actId="47"/>
        <pc:sldMkLst>
          <pc:docMk/>
          <pc:sldMk cId="0" sldId="296"/>
        </pc:sldMkLst>
      </pc:sldChg>
      <pc:sldMasterChg chg="delSldLayout">
        <pc:chgData name="Mohammed Affan Parkar" userId="66e7cf10dce69b3b" providerId="LiveId" clId="{2B155723-4E37-43AE-B3B4-C901224FE5DD}" dt="2025-10-25T21:08:06.080" v="781" actId="47"/>
        <pc:sldMasterMkLst>
          <pc:docMk/>
          <pc:sldMasterMk cId="0" sldId="2147483673"/>
        </pc:sldMasterMkLst>
        <pc:sldLayoutChg chg="del">
          <pc:chgData name="Mohammed Affan Parkar" userId="66e7cf10dce69b3b" providerId="LiveId" clId="{2B155723-4E37-43AE-B3B4-C901224FE5DD}" dt="2025-10-25T19:38:35.115" v="6" actId="47"/>
          <pc:sldLayoutMkLst>
            <pc:docMk/>
            <pc:sldMasterMk cId="0" sldId="2147483673"/>
            <pc:sldLayoutMk cId="0" sldId="2147483649"/>
          </pc:sldLayoutMkLst>
        </pc:sldLayoutChg>
        <pc:sldLayoutChg chg="del">
          <pc:chgData name="Mohammed Affan Parkar" userId="66e7cf10dce69b3b" providerId="LiveId" clId="{2B155723-4E37-43AE-B3B4-C901224FE5DD}" dt="2025-10-25T19:38:39.462" v="13" actId="47"/>
          <pc:sldLayoutMkLst>
            <pc:docMk/>
            <pc:sldMasterMk cId="0" sldId="2147483673"/>
            <pc:sldLayoutMk cId="0" sldId="2147483651"/>
          </pc:sldLayoutMkLst>
        </pc:sldLayoutChg>
        <pc:sldLayoutChg chg="del">
          <pc:chgData name="Mohammed Affan Parkar" userId="66e7cf10dce69b3b" providerId="LiveId" clId="{2B155723-4E37-43AE-B3B4-C901224FE5DD}" dt="2025-10-25T19:38:32.264" v="3" actId="47"/>
          <pc:sldLayoutMkLst>
            <pc:docMk/>
            <pc:sldMasterMk cId="0" sldId="2147483673"/>
            <pc:sldLayoutMk cId="0" sldId="2147483653"/>
          </pc:sldLayoutMkLst>
        </pc:sldLayoutChg>
        <pc:sldLayoutChg chg="del">
          <pc:chgData name="Mohammed Affan Parkar" userId="66e7cf10dce69b3b" providerId="LiveId" clId="{2B155723-4E37-43AE-B3B4-C901224FE5DD}" dt="2025-10-25T21:08:06.080" v="781" actId="47"/>
          <pc:sldLayoutMkLst>
            <pc:docMk/>
            <pc:sldMasterMk cId="0" sldId="2147483673"/>
            <pc:sldLayoutMk cId="0" sldId="2147483654"/>
          </pc:sldLayoutMkLst>
        </pc:sldLayoutChg>
        <pc:sldLayoutChg chg="del">
          <pc:chgData name="Mohammed Affan Parkar" userId="66e7cf10dce69b3b" providerId="LiveId" clId="{2B155723-4E37-43AE-B3B4-C901224FE5DD}" dt="2025-10-25T19:38:34.325" v="5" actId="47"/>
          <pc:sldLayoutMkLst>
            <pc:docMk/>
            <pc:sldMasterMk cId="0" sldId="2147483673"/>
            <pc:sldLayoutMk cId="0" sldId="2147483656"/>
          </pc:sldLayoutMkLst>
        </pc:sldLayoutChg>
        <pc:sldLayoutChg chg="del">
          <pc:chgData name="Mohammed Affan Parkar" userId="66e7cf10dce69b3b" providerId="LiveId" clId="{2B155723-4E37-43AE-B3B4-C901224FE5DD}" dt="2025-10-25T19:38:33.244" v="4" actId="47"/>
          <pc:sldLayoutMkLst>
            <pc:docMk/>
            <pc:sldMasterMk cId="0" sldId="2147483673"/>
            <pc:sldLayoutMk cId="0" sldId="2147483657"/>
          </pc:sldLayoutMkLst>
        </pc:sldLayoutChg>
        <pc:sldLayoutChg chg="del">
          <pc:chgData name="Mohammed Affan Parkar" userId="66e7cf10dce69b3b" providerId="LiveId" clId="{2B155723-4E37-43AE-B3B4-C901224FE5DD}" dt="2025-10-25T19:38:39.845" v="14" actId="47"/>
          <pc:sldLayoutMkLst>
            <pc:docMk/>
            <pc:sldMasterMk cId="0" sldId="2147483673"/>
            <pc:sldLayoutMk cId="0" sldId="2147483660"/>
          </pc:sldLayoutMkLst>
        </pc:sldLayoutChg>
        <pc:sldLayoutChg chg="del">
          <pc:chgData name="Mohammed Affan Parkar" userId="66e7cf10dce69b3b" providerId="LiveId" clId="{2B155723-4E37-43AE-B3B4-C901224FE5DD}" dt="2025-10-25T19:38:29.764" v="2" actId="47"/>
          <pc:sldLayoutMkLst>
            <pc:docMk/>
            <pc:sldMasterMk cId="0" sldId="2147483673"/>
            <pc:sldLayoutMk cId="0" sldId="2147483662"/>
          </pc:sldLayoutMkLst>
        </pc:sldLayoutChg>
        <pc:sldLayoutChg chg="del">
          <pc:chgData name="Mohammed Affan Parkar" userId="66e7cf10dce69b3b" providerId="LiveId" clId="{2B155723-4E37-43AE-B3B4-C901224FE5DD}" dt="2025-10-25T19:38:38.011" v="11" actId="47"/>
          <pc:sldLayoutMkLst>
            <pc:docMk/>
            <pc:sldMasterMk cId="0" sldId="2147483673"/>
            <pc:sldLayoutMk cId="0" sldId="2147483663"/>
          </pc:sldLayoutMkLst>
        </pc:sldLayoutChg>
        <pc:sldLayoutChg chg="del">
          <pc:chgData name="Mohammed Affan Parkar" userId="66e7cf10dce69b3b" providerId="LiveId" clId="{2B155723-4E37-43AE-B3B4-C901224FE5DD}" dt="2025-10-25T20:33:00.439" v="495" actId="47"/>
          <pc:sldLayoutMkLst>
            <pc:docMk/>
            <pc:sldMasterMk cId="0" sldId="2147483673"/>
            <pc:sldLayoutMk cId="0" sldId="2147483664"/>
          </pc:sldLayoutMkLst>
        </pc:sldLayoutChg>
        <pc:sldLayoutChg chg="del">
          <pc:chgData name="Mohammed Affan Parkar" userId="66e7cf10dce69b3b" providerId="LiveId" clId="{2B155723-4E37-43AE-B3B4-C901224FE5DD}" dt="2025-10-25T19:38:37.355" v="10" actId="47"/>
          <pc:sldLayoutMkLst>
            <pc:docMk/>
            <pc:sldMasterMk cId="0" sldId="2147483673"/>
            <pc:sldLayoutMk cId="0" sldId="2147483665"/>
          </pc:sldLayoutMkLst>
        </pc:sldLayoutChg>
        <pc:sldLayoutChg chg="del">
          <pc:chgData name="Mohammed Affan Parkar" userId="66e7cf10dce69b3b" providerId="LiveId" clId="{2B155723-4E37-43AE-B3B4-C901224FE5DD}" dt="2025-10-25T19:38:40.374" v="15" actId="47"/>
          <pc:sldLayoutMkLst>
            <pc:docMk/>
            <pc:sldMasterMk cId="0" sldId="2147483673"/>
            <pc:sldLayoutMk cId="0" sldId="2147483666"/>
          </pc:sldLayoutMkLst>
        </pc:sldLayoutChg>
        <pc:sldLayoutChg chg="del">
          <pc:chgData name="Mohammed Affan Parkar" userId="66e7cf10dce69b3b" providerId="LiveId" clId="{2B155723-4E37-43AE-B3B4-C901224FE5DD}" dt="2025-10-25T19:38:36.384" v="8" actId="47"/>
          <pc:sldLayoutMkLst>
            <pc:docMk/>
            <pc:sldMasterMk cId="0" sldId="2147483673"/>
            <pc:sldLayoutMk cId="0" sldId="2147483667"/>
          </pc:sldLayoutMkLst>
        </pc:sldLayoutChg>
        <pc:sldLayoutChg chg="del">
          <pc:chgData name="Mohammed Affan Parkar" userId="66e7cf10dce69b3b" providerId="LiveId" clId="{2B155723-4E37-43AE-B3B4-C901224FE5DD}" dt="2025-10-25T19:38:38.964" v="12" actId="47"/>
          <pc:sldLayoutMkLst>
            <pc:docMk/>
            <pc:sldMasterMk cId="0" sldId="2147483673"/>
            <pc:sldLayoutMk cId="0" sldId="2147483668"/>
          </pc:sldLayoutMkLst>
        </pc:sldLayoutChg>
        <pc:sldLayoutChg chg="del">
          <pc:chgData name="Mohammed Affan Parkar" userId="66e7cf10dce69b3b" providerId="LiveId" clId="{2B155723-4E37-43AE-B3B4-C901224FE5DD}" dt="2025-10-25T19:38:40.655" v="16" actId="47"/>
          <pc:sldLayoutMkLst>
            <pc:docMk/>
            <pc:sldMasterMk cId="0" sldId="2147483673"/>
            <pc:sldLayoutMk cId="0" sldId="2147483669"/>
          </pc:sldLayoutMkLst>
        </pc:sldLayoutChg>
      </pc:sldMasterChg>
      <pc:sldMasterChg chg="del delSldLayout">
        <pc:chgData name="Mohammed Affan Parkar" userId="66e7cf10dce69b3b" providerId="LiveId" clId="{2B155723-4E37-43AE-B3B4-C901224FE5DD}" dt="2025-10-25T20:34:12.508" v="510" actId="47"/>
        <pc:sldMasterMkLst>
          <pc:docMk/>
          <pc:sldMasterMk cId="0" sldId="2147483674"/>
        </pc:sldMasterMkLst>
        <pc:sldLayoutChg chg="del">
          <pc:chgData name="Mohammed Affan Parkar" userId="66e7cf10dce69b3b" providerId="LiveId" clId="{2B155723-4E37-43AE-B3B4-C901224FE5DD}" dt="2025-10-25T20:34:12.508" v="510" actId="47"/>
          <pc:sldLayoutMkLst>
            <pc:docMk/>
            <pc:sldMasterMk cId="0" sldId="2147483674"/>
            <pc:sldLayoutMk cId="0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ca35c373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ca35c373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ca35c373a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ca35c373a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ca35c373a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ca35c373a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e02560640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e02560640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e0256064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e0256064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19" b="9"/>
          <a:stretch/>
        </p:blipFill>
        <p:spPr>
          <a:xfrm>
            <a:off x="952" y="0"/>
            <a:ext cx="9142089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9600" y="1253538"/>
            <a:ext cx="5105100" cy="22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Raleway ExtraBold"/>
              <a:buNone/>
              <a:defRPr sz="50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 u="sng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 u="sng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 u="sng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 u="sng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 u="sng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 u="sng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 u="sng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 u="sng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35775" y="3454663"/>
            <a:ext cx="42723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t="19" b="9"/>
          <a:stretch/>
        </p:blipFill>
        <p:spPr>
          <a:xfrm>
            <a:off x="952" y="0"/>
            <a:ext cx="9142089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31925" y="698232"/>
            <a:ext cx="7680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37075" y="1423800"/>
            <a:ext cx="7669800" cy="31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uli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" y="0"/>
            <a:ext cx="9142089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31925" y="698232"/>
            <a:ext cx="7680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/>
          <p:cNvPicPr preferRelativeResize="0"/>
          <p:nvPr/>
        </p:nvPicPr>
        <p:blipFill rotWithShape="1">
          <a:blip r:embed="rId2">
            <a:alphaModFix/>
          </a:blip>
          <a:srcRect l="9" r="9"/>
          <a:stretch/>
        </p:blipFill>
        <p:spPr>
          <a:xfrm flipH="1">
            <a:off x="1528207" y="-721500"/>
            <a:ext cx="7397144" cy="669037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747975" y="1281475"/>
            <a:ext cx="3027600" cy="8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747975" y="2019725"/>
            <a:ext cx="3027600" cy="18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t="19" b="9"/>
          <a:stretch/>
        </p:blipFill>
        <p:spPr>
          <a:xfrm>
            <a:off x="952" y="0"/>
            <a:ext cx="9142089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title" hasCustomPrompt="1"/>
          </p:nvPr>
        </p:nvSpPr>
        <p:spPr>
          <a:xfrm>
            <a:off x="1073700" y="1815602"/>
            <a:ext cx="96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5500" u="sng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2" hasCustomPrompt="1"/>
          </p:nvPr>
        </p:nvSpPr>
        <p:spPr>
          <a:xfrm>
            <a:off x="1073700" y="3088425"/>
            <a:ext cx="96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5500" u="sng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3" hasCustomPrompt="1"/>
          </p:nvPr>
        </p:nvSpPr>
        <p:spPr>
          <a:xfrm>
            <a:off x="7110300" y="1815602"/>
            <a:ext cx="96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5500" u="sng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4" hasCustomPrompt="1"/>
          </p:nvPr>
        </p:nvSpPr>
        <p:spPr>
          <a:xfrm>
            <a:off x="7110300" y="3088425"/>
            <a:ext cx="96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5500" u="sng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0"/>
              <a:buFont typeface="Open Sans"/>
              <a:buNone/>
              <a:defRPr sz="14000" b="1" u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5"/>
          </p:nvPr>
        </p:nvSpPr>
        <p:spPr>
          <a:xfrm>
            <a:off x="2106549" y="1656374"/>
            <a:ext cx="2251800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2106549" y="1995950"/>
            <a:ext cx="225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ctrTitle" idx="6"/>
          </p:nvPr>
        </p:nvSpPr>
        <p:spPr>
          <a:xfrm>
            <a:off x="2106549" y="2929224"/>
            <a:ext cx="2251800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7"/>
          </p:nvPr>
        </p:nvSpPr>
        <p:spPr>
          <a:xfrm>
            <a:off x="2106549" y="3268800"/>
            <a:ext cx="225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ctrTitle" idx="8"/>
          </p:nvPr>
        </p:nvSpPr>
        <p:spPr>
          <a:xfrm>
            <a:off x="4785649" y="1656374"/>
            <a:ext cx="2251800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9"/>
          </p:nvPr>
        </p:nvSpPr>
        <p:spPr>
          <a:xfrm>
            <a:off x="4785649" y="1995950"/>
            <a:ext cx="225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ctrTitle" idx="13"/>
          </p:nvPr>
        </p:nvSpPr>
        <p:spPr>
          <a:xfrm>
            <a:off x="4785649" y="2929224"/>
            <a:ext cx="2251800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4"/>
          </p:nvPr>
        </p:nvSpPr>
        <p:spPr>
          <a:xfrm>
            <a:off x="4785649" y="3268800"/>
            <a:ext cx="225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5"/>
          </p:nvPr>
        </p:nvSpPr>
        <p:spPr>
          <a:xfrm>
            <a:off x="731925" y="698232"/>
            <a:ext cx="7680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 rotWithShape="1">
          <a:blip r:embed="rId2">
            <a:alphaModFix/>
          </a:blip>
          <a:srcRect t="19" b="9"/>
          <a:stretch/>
        </p:blipFill>
        <p:spPr>
          <a:xfrm>
            <a:off x="952" y="0"/>
            <a:ext cx="9142089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720000" y="3242575"/>
            <a:ext cx="1902300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720000" y="3618227"/>
            <a:ext cx="19023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ctrTitle" idx="2"/>
          </p:nvPr>
        </p:nvSpPr>
        <p:spPr>
          <a:xfrm>
            <a:off x="3620861" y="3242575"/>
            <a:ext cx="1902300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3"/>
          </p:nvPr>
        </p:nvSpPr>
        <p:spPr>
          <a:xfrm>
            <a:off x="3620862" y="3618227"/>
            <a:ext cx="19023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 idx="4"/>
          </p:nvPr>
        </p:nvSpPr>
        <p:spPr>
          <a:xfrm>
            <a:off x="6521698" y="3242575"/>
            <a:ext cx="1902300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5"/>
          </p:nvPr>
        </p:nvSpPr>
        <p:spPr>
          <a:xfrm>
            <a:off x="6521700" y="3618227"/>
            <a:ext cx="19023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 idx="6"/>
          </p:nvPr>
        </p:nvSpPr>
        <p:spPr>
          <a:xfrm>
            <a:off x="731925" y="698232"/>
            <a:ext cx="7680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Raleway Black"/>
              <a:buNone/>
              <a:defRPr sz="35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 rotWithShape="1">
          <a:blip r:embed="rId2">
            <a:alphaModFix/>
          </a:blip>
          <a:srcRect t="19" b="9"/>
          <a:stretch/>
        </p:blipFill>
        <p:spPr>
          <a:xfrm>
            <a:off x="952" y="0"/>
            <a:ext cx="9142089" cy="514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5"/>
          <p:cNvPicPr preferRelativeResize="0"/>
          <p:nvPr/>
        </p:nvPicPr>
        <p:blipFill rotWithShape="1">
          <a:blip r:embed="rId2">
            <a:alphaModFix/>
          </a:blip>
          <a:srcRect t="19" b="9"/>
          <a:stretch/>
        </p:blipFill>
        <p:spPr>
          <a:xfrm>
            <a:off x="952" y="0"/>
            <a:ext cx="9142089" cy="514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 rotWithShape="1">
          <a:blip r:embed="rId3">
            <a:alphaModFix/>
          </a:blip>
          <a:srcRect t="19" b="9"/>
          <a:stretch/>
        </p:blipFill>
        <p:spPr>
          <a:xfrm>
            <a:off x="952" y="0"/>
            <a:ext cx="9142089" cy="514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●"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61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ctrTitle"/>
          </p:nvPr>
        </p:nvSpPr>
        <p:spPr>
          <a:xfrm>
            <a:off x="1700681" y="1411667"/>
            <a:ext cx="5742487" cy="19090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/>
              <a:t>ICT 171 </a:t>
            </a:r>
            <a:br>
              <a:rPr lang="en" sz="8800" dirty="0">
                <a:solidFill>
                  <a:schemeClr val="accent2"/>
                </a:solidFill>
              </a:rPr>
            </a:br>
            <a:r>
              <a:rPr lang="en" sz="6000" dirty="0">
                <a:solidFill>
                  <a:schemeClr val="accent2"/>
                </a:solidFill>
              </a:rPr>
              <a:t>TCO PRESENTATION</a:t>
            </a:r>
            <a:endParaRPr sz="8800" dirty="0">
              <a:solidFill>
                <a:schemeClr val="accent2"/>
              </a:solidFill>
            </a:endParaRPr>
          </a:p>
        </p:txBody>
      </p:sp>
      <p:sp>
        <p:nvSpPr>
          <p:cNvPr id="153" name="Google Shape;153;p28"/>
          <p:cNvSpPr txBox="1">
            <a:spLocks noGrp="1"/>
          </p:cNvSpPr>
          <p:nvPr>
            <p:ph type="subTitle" idx="1"/>
          </p:nvPr>
        </p:nvSpPr>
        <p:spPr>
          <a:xfrm>
            <a:off x="5368820" y="3320716"/>
            <a:ext cx="2074348" cy="680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Mohammed Affan</a:t>
            </a:r>
            <a:br>
              <a:rPr lang="en-US" dirty="0"/>
            </a:br>
            <a:r>
              <a:rPr lang="en-US" dirty="0"/>
              <a:t>35737491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297180" y="183828"/>
            <a:ext cx="36957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is my project About</a:t>
            </a:r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0" y="810528"/>
            <a:ext cx="6720840" cy="4130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CloudArcade is a cloud-hosted website that offers users a collection of five fun and interactive browser-based minigames. The website is created using HTML, CSS, and JavaScript. which allows for a lightweight, responsive, and accessible browser-based gaming experience on all modern browsers.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CloudArcade  hosted on a Microsoft Azure Virtual Machine (Ubuntu) using Infrastructure as a Service (IaaS) and an Apache web server, demonstrating key abilities in cloud deployment, server manageability, and highlighting technical and creative skills.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CloudArcade is released under the MIT License (© 2025 Mohammed Affan Parkar), which supports open-source learning, collaboration, and respect for intellectual property.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 idx="15"/>
          </p:nvPr>
        </p:nvSpPr>
        <p:spPr>
          <a:xfrm>
            <a:off x="325941" y="321625"/>
            <a:ext cx="3537492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TCO FOR AZURE (IAAS)</a:t>
            </a:r>
            <a:endParaRPr dirty="0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40A648F-7BEC-B9D5-0AC4-4481CC7FC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213535"/>
              </p:ext>
            </p:extLst>
          </p:nvPr>
        </p:nvGraphicFramePr>
        <p:xfrm>
          <a:off x="325941" y="1129422"/>
          <a:ext cx="6105339" cy="360260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515960">
                  <a:extLst>
                    <a:ext uri="{9D8B030D-6E8A-4147-A177-3AD203B41FA5}">
                      <a16:colId xmlns:a16="http://schemas.microsoft.com/office/drawing/2014/main" val="1357529633"/>
                    </a:ext>
                  </a:extLst>
                </a:gridCol>
                <a:gridCol w="796265">
                  <a:extLst>
                    <a:ext uri="{9D8B030D-6E8A-4147-A177-3AD203B41FA5}">
                      <a16:colId xmlns:a16="http://schemas.microsoft.com/office/drawing/2014/main" val="935170496"/>
                    </a:ext>
                  </a:extLst>
                </a:gridCol>
                <a:gridCol w="803503">
                  <a:extLst>
                    <a:ext uri="{9D8B030D-6E8A-4147-A177-3AD203B41FA5}">
                      <a16:colId xmlns:a16="http://schemas.microsoft.com/office/drawing/2014/main" val="2741397477"/>
                    </a:ext>
                  </a:extLst>
                </a:gridCol>
                <a:gridCol w="774548">
                  <a:extLst>
                    <a:ext uri="{9D8B030D-6E8A-4147-A177-3AD203B41FA5}">
                      <a16:colId xmlns:a16="http://schemas.microsoft.com/office/drawing/2014/main" val="611247066"/>
                    </a:ext>
                  </a:extLst>
                </a:gridCol>
                <a:gridCol w="760070">
                  <a:extLst>
                    <a:ext uri="{9D8B030D-6E8A-4147-A177-3AD203B41FA5}">
                      <a16:colId xmlns:a16="http://schemas.microsoft.com/office/drawing/2014/main" val="2718947617"/>
                    </a:ext>
                  </a:extLst>
                </a:gridCol>
                <a:gridCol w="767310">
                  <a:extLst>
                    <a:ext uri="{9D8B030D-6E8A-4147-A177-3AD203B41FA5}">
                      <a16:colId xmlns:a16="http://schemas.microsoft.com/office/drawing/2014/main" val="4046642939"/>
                    </a:ext>
                  </a:extLst>
                </a:gridCol>
                <a:gridCol w="687683">
                  <a:extLst>
                    <a:ext uri="{9D8B030D-6E8A-4147-A177-3AD203B41FA5}">
                      <a16:colId xmlns:a16="http://schemas.microsoft.com/office/drawing/2014/main" val="3799828051"/>
                    </a:ext>
                  </a:extLst>
                </a:gridCol>
              </a:tblGrid>
              <a:tr h="400289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1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2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3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4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5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080558"/>
                  </a:ext>
                </a:extLst>
              </a:tr>
              <a:tr h="400289">
                <a:tc>
                  <a:txBody>
                    <a:bodyPr/>
                    <a:lstStyle/>
                    <a:p>
                      <a:r>
                        <a:rPr lang="en-US" dirty="0"/>
                        <a:t>Virtual Machine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96$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96$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96$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96$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96$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480$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56511"/>
                  </a:ext>
                </a:extLst>
              </a:tr>
              <a:tr h="40028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Storage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120$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545879"/>
                  </a:ext>
                </a:extLst>
              </a:tr>
              <a:tr h="400289">
                <a:tc>
                  <a:txBody>
                    <a:bodyPr/>
                    <a:lstStyle/>
                    <a:p>
                      <a:r>
                        <a:rPr lang="en-US" dirty="0"/>
                        <a:t>Network Traffic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6$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6$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6$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6$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6$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30$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75146"/>
                  </a:ext>
                </a:extLst>
              </a:tr>
              <a:tr h="40028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Domain Name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60$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529376"/>
                  </a:ext>
                </a:extLst>
              </a:tr>
              <a:tr h="400289">
                <a:tc>
                  <a:txBody>
                    <a:bodyPr/>
                    <a:lstStyle/>
                    <a:p>
                      <a:r>
                        <a:rPr lang="en-US" dirty="0"/>
                        <a:t>Installation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30$</a:t>
                      </a:r>
                      <a:endParaRPr lang="en-AE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-               -               -              -</a:t>
                      </a:r>
                      <a:endParaRPr lang="en-A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30$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706949"/>
                  </a:ext>
                </a:extLst>
              </a:tr>
              <a:tr h="40028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Maintenance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50$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844619"/>
                  </a:ext>
                </a:extLst>
              </a:tr>
              <a:tr h="400289">
                <a:tc>
                  <a:txBody>
                    <a:bodyPr/>
                    <a:lstStyle/>
                    <a:p>
                      <a:r>
                        <a:rPr lang="en-US" dirty="0"/>
                        <a:t>Security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15$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15$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15$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15$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15$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75$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878699"/>
                  </a:ext>
                </a:extLst>
              </a:tr>
              <a:tr h="40028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Total per year 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193$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163$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163$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163$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163$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845$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406989"/>
                  </a:ext>
                </a:extLst>
              </a:tr>
            </a:tbl>
          </a:graphicData>
        </a:graphic>
      </p:graphicFrame>
      <p:pic>
        <p:nvPicPr>
          <p:cNvPr id="1026" name="Picture 2" descr="IAAS or infrastructure as service as form of cloud computing outline  diagram – VectorMine">
            <a:extLst>
              <a:ext uri="{FF2B5EF4-FFF2-40B4-BE49-F238E27FC236}">
                <a16:creationId xmlns:a16="http://schemas.microsoft.com/office/drawing/2014/main" id="{886F85F2-6ED7-6019-6A41-52687072F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91" y="1170964"/>
            <a:ext cx="2261094" cy="1453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zure Fundamental: IaaS, PaaS, SaaS | by Jiadong Chen | The Programmer In  Kiwiland | Medium">
            <a:extLst>
              <a:ext uri="{FF2B5EF4-FFF2-40B4-BE49-F238E27FC236}">
                <a16:creationId xmlns:a16="http://schemas.microsoft.com/office/drawing/2014/main" id="{F606651A-683F-B4C7-4336-BB2B9126D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9" r="50827"/>
          <a:stretch/>
        </p:blipFill>
        <p:spPr bwMode="auto">
          <a:xfrm>
            <a:off x="6724991" y="2796742"/>
            <a:ext cx="2261093" cy="1935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64;p30">
            <a:extLst>
              <a:ext uri="{FF2B5EF4-FFF2-40B4-BE49-F238E27FC236}">
                <a16:creationId xmlns:a16="http://schemas.microsoft.com/office/drawing/2014/main" id="{E6F11EB7-BEBD-355C-A69B-9619763926EF}"/>
              </a:ext>
            </a:extLst>
          </p:cNvPr>
          <p:cNvSpPr txBox="1">
            <a:spLocks/>
          </p:cNvSpPr>
          <p:nvPr/>
        </p:nvSpPr>
        <p:spPr>
          <a:xfrm>
            <a:off x="310700" y="369309"/>
            <a:ext cx="4400121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 dirty="0">
                <a:solidFill>
                  <a:schemeClr val="bg1"/>
                </a:solidFill>
                <a:latin typeface="Oswald" panose="00000500000000000000" pitchFamily="2" charset="0"/>
              </a:rPr>
              <a:t>TCO FOR Squarespace (SAAS)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E626739-162D-6D96-8F26-207B7AC22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504311"/>
              </p:ext>
            </p:extLst>
          </p:nvPr>
        </p:nvGraphicFramePr>
        <p:xfrm>
          <a:off x="310700" y="1088388"/>
          <a:ext cx="6303460" cy="350647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410744">
                  <a:extLst>
                    <a:ext uri="{9D8B030D-6E8A-4147-A177-3AD203B41FA5}">
                      <a16:colId xmlns:a16="http://schemas.microsoft.com/office/drawing/2014/main" val="1357529633"/>
                    </a:ext>
                  </a:extLst>
                </a:gridCol>
                <a:gridCol w="911996">
                  <a:extLst>
                    <a:ext uri="{9D8B030D-6E8A-4147-A177-3AD203B41FA5}">
                      <a16:colId xmlns:a16="http://schemas.microsoft.com/office/drawing/2014/main" val="935170496"/>
                    </a:ext>
                  </a:extLst>
                </a:gridCol>
                <a:gridCol w="890621">
                  <a:extLst>
                    <a:ext uri="{9D8B030D-6E8A-4147-A177-3AD203B41FA5}">
                      <a16:colId xmlns:a16="http://schemas.microsoft.com/office/drawing/2014/main" val="1696480630"/>
                    </a:ext>
                  </a:extLst>
                </a:gridCol>
                <a:gridCol w="748122">
                  <a:extLst>
                    <a:ext uri="{9D8B030D-6E8A-4147-A177-3AD203B41FA5}">
                      <a16:colId xmlns:a16="http://schemas.microsoft.com/office/drawing/2014/main" val="3431725198"/>
                    </a:ext>
                  </a:extLst>
                </a:gridCol>
                <a:gridCol w="862120">
                  <a:extLst>
                    <a:ext uri="{9D8B030D-6E8A-4147-A177-3AD203B41FA5}">
                      <a16:colId xmlns:a16="http://schemas.microsoft.com/office/drawing/2014/main" val="1073753701"/>
                    </a:ext>
                  </a:extLst>
                </a:gridCol>
                <a:gridCol w="761244">
                  <a:extLst>
                    <a:ext uri="{9D8B030D-6E8A-4147-A177-3AD203B41FA5}">
                      <a16:colId xmlns:a16="http://schemas.microsoft.com/office/drawing/2014/main" val="2991252998"/>
                    </a:ext>
                  </a:extLst>
                </a:gridCol>
                <a:gridCol w="718613">
                  <a:extLst>
                    <a:ext uri="{9D8B030D-6E8A-4147-A177-3AD203B41FA5}">
                      <a16:colId xmlns:a16="http://schemas.microsoft.com/office/drawing/2014/main" val="3799828051"/>
                    </a:ext>
                  </a:extLst>
                </a:gridCol>
              </a:tblGrid>
              <a:tr h="438309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1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2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3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4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5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080558"/>
                  </a:ext>
                </a:extLst>
              </a:tr>
              <a:tr h="438309">
                <a:tc>
                  <a:txBody>
                    <a:bodyPr/>
                    <a:lstStyle/>
                    <a:p>
                      <a:r>
                        <a:rPr lang="en-US" dirty="0"/>
                        <a:t>Personal Plan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192$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192$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192$</a:t>
                      </a:r>
                      <a:endParaRPr kumimoji="0" lang="en-A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192$</a:t>
                      </a:r>
                      <a:endParaRPr kumimoji="0" lang="en-A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192$</a:t>
                      </a:r>
                      <a:endParaRPr kumimoji="0" lang="en-A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960$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56511"/>
                  </a:ext>
                </a:extLst>
              </a:tr>
              <a:tr h="43830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Storage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120$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545879"/>
                  </a:ext>
                </a:extLst>
              </a:tr>
              <a:tr h="438309">
                <a:tc>
                  <a:txBody>
                    <a:bodyPr/>
                    <a:lstStyle/>
                    <a:p>
                      <a:r>
                        <a:rPr lang="en-US" dirty="0"/>
                        <a:t>Domain Name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0$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12$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12$</a:t>
                      </a:r>
                      <a:endParaRPr kumimoji="0" lang="en-A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12$</a:t>
                      </a:r>
                      <a:endParaRPr kumimoji="0" lang="en-A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12$</a:t>
                      </a:r>
                      <a:endParaRPr kumimoji="0" lang="en-A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48$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75146"/>
                  </a:ext>
                </a:extLst>
              </a:tr>
              <a:tr h="43830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Network 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Included </a:t>
                      </a:r>
                      <a:endParaRPr kumimoji="0" lang="en-A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A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529376"/>
                  </a:ext>
                </a:extLst>
              </a:tr>
              <a:tr h="438309">
                <a:tc>
                  <a:txBody>
                    <a:bodyPr/>
                    <a:lstStyle/>
                    <a:p>
                      <a:r>
                        <a:rPr lang="en-US" dirty="0"/>
                        <a:t>Maintenance </a:t>
                      </a:r>
                      <a:endParaRPr lang="en-AE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Included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0$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706949"/>
                  </a:ext>
                </a:extLst>
              </a:tr>
              <a:tr h="43830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Security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Included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878699"/>
                  </a:ext>
                </a:extLst>
              </a:tr>
              <a:tr h="43830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Total per year 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192$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F0B8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204$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F0B8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204$</a:t>
                      </a:r>
                      <a:endParaRPr kumimoji="0" lang="en-A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F0B8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F0B8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204$</a:t>
                      </a:r>
                      <a:endParaRPr kumimoji="0" lang="en-A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F0B8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F0B8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204$</a:t>
                      </a:r>
                      <a:endParaRPr kumimoji="0" lang="en-A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F0B8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1008$</a:t>
                      </a:r>
                      <a:endParaRPr lang="en-A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406989"/>
                  </a:ext>
                </a:extLst>
              </a:tr>
            </a:tbl>
          </a:graphicData>
        </a:graphic>
      </p:graphicFrame>
      <p:pic>
        <p:nvPicPr>
          <p:cNvPr id="12" name="Picture 2" descr="SaaS: definition and role in logistics - Mecalux.com">
            <a:extLst>
              <a:ext uri="{FF2B5EF4-FFF2-40B4-BE49-F238E27FC236}">
                <a16:creationId xmlns:a16="http://schemas.microsoft.com/office/drawing/2014/main" id="{8F28FA8C-8CA1-CDA3-4CA2-08743A339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t="13333" r="8652" b="7704"/>
          <a:stretch/>
        </p:blipFill>
        <p:spPr bwMode="auto">
          <a:xfrm>
            <a:off x="6812438" y="1162310"/>
            <a:ext cx="2194402" cy="167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What Is SaaS and Its Benefits For Enterprises | emnify Blog">
            <a:extLst>
              <a:ext uri="{FF2B5EF4-FFF2-40B4-BE49-F238E27FC236}">
                <a16:creationId xmlns:a16="http://schemas.microsoft.com/office/drawing/2014/main" id="{803826C5-347E-0F6D-8EEE-3ACD3F50D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56" y="3223260"/>
            <a:ext cx="2167016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90;p32">
            <a:extLst>
              <a:ext uri="{FF2B5EF4-FFF2-40B4-BE49-F238E27FC236}">
                <a16:creationId xmlns:a16="http://schemas.microsoft.com/office/drawing/2014/main" id="{000CDDA5-DB4A-A66E-13E1-39FD1551790A}"/>
              </a:ext>
            </a:extLst>
          </p:cNvPr>
          <p:cNvSpPr txBox="1">
            <a:spLocks/>
          </p:cNvSpPr>
          <p:nvPr/>
        </p:nvSpPr>
        <p:spPr>
          <a:xfrm>
            <a:off x="114705" y="181288"/>
            <a:ext cx="5585055" cy="55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"/>
              <a:buNone/>
              <a:defRPr sz="1800" b="0" i="0" u="none" strike="noStrike" cap="non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"/>
              <a:buNone/>
              <a:defRPr sz="1600" b="0" i="0" u="sng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"/>
              <a:buNone/>
              <a:defRPr sz="1600" b="0" i="0" u="sng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"/>
              <a:buNone/>
              <a:defRPr sz="1600" b="0" i="0" u="sng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"/>
              <a:buNone/>
              <a:defRPr sz="1600" b="0" i="0" u="sng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"/>
              <a:buNone/>
              <a:defRPr sz="1600" b="0" i="0" u="sng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"/>
              <a:buNone/>
              <a:defRPr sz="1600" b="0" i="0" u="sng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"/>
              <a:buNone/>
              <a:defRPr sz="1600" b="0" i="0" u="sng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"/>
              <a:buNone/>
              <a:defRPr sz="1600" b="0" i="0" u="sng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l"/>
            <a:r>
              <a:rPr lang="en-US" sz="2400" dirty="0"/>
              <a:t>Comparing Azure (IaaS) to Squarespace (SaaS)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2ABF5A2-6F9D-C98C-CE54-35DA9B65F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703644"/>
              </p:ext>
            </p:extLst>
          </p:nvPr>
        </p:nvGraphicFramePr>
        <p:xfrm>
          <a:off x="114705" y="906400"/>
          <a:ext cx="8183476" cy="405581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95678">
                  <a:extLst>
                    <a:ext uri="{9D8B030D-6E8A-4147-A177-3AD203B41FA5}">
                      <a16:colId xmlns:a16="http://schemas.microsoft.com/office/drawing/2014/main" val="2301209165"/>
                    </a:ext>
                  </a:extLst>
                </a:gridCol>
                <a:gridCol w="3286074">
                  <a:extLst>
                    <a:ext uri="{9D8B030D-6E8A-4147-A177-3AD203B41FA5}">
                      <a16:colId xmlns:a16="http://schemas.microsoft.com/office/drawing/2014/main" val="154201309"/>
                    </a:ext>
                  </a:extLst>
                </a:gridCol>
                <a:gridCol w="3301724">
                  <a:extLst>
                    <a:ext uri="{9D8B030D-6E8A-4147-A177-3AD203B41FA5}">
                      <a16:colId xmlns:a16="http://schemas.microsoft.com/office/drawing/2014/main" val="2858601233"/>
                    </a:ext>
                  </a:extLst>
                </a:gridCol>
              </a:tblGrid>
              <a:tr h="364543">
                <a:tc>
                  <a:txBody>
                    <a:bodyPr/>
                    <a:lstStyle/>
                    <a:p>
                      <a:r>
                        <a:rPr lang="en-US" dirty="0"/>
                        <a:t>Factor 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Azure (IaaS)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Squarespace (SaaS)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710470"/>
                  </a:ext>
                </a:extLst>
              </a:tr>
              <a:tr h="389463">
                <a:tc>
                  <a:txBody>
                    <a:bodyPr/>
                    <a:lstStyle/>
                    <a:p>
                      <a:r>
                        <a:rPr lang="en-US" dirty="0"/>
                        <a:t>5 years total cost 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845$</a:t>
                      </a:r>
                      <a:endParaRPr lang="en-A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1,008$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251216"/>
                  </a:ext>
                </a:extLst>
              </a:tr>
              <a:tr h="38946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Flexibility </a:t>
                      </a:r>
                      <a:endParaRPr lang="en-AE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Full control over OS, server and code.</a:t>
                      </a:r>
                      <a:endParaRPr lang="en-AE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Limited flexibility.</a:t>
                      </a:r>
                      <a:endParaRPr lang="en-AE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01563"/>
                  </a:ext>
                </a:extLst>
              </a:tr>
              <a:tr h="739231">
                <a:tc>
                  <a:txBody>
                    <a:bodyPr/>
                    <a:lstStyle/>
                    <a:p>
                      <a:r>
                        <a:rPr lang="en-US" dirty="0"/>
                        <a:t>Responsibility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 is responsible for setup, configuration, updates, backups, and security patches.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Squarespace manages everything like hosting, security, updates, and maintenance.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477190"/>
                  </a:ext>
                </a:extLst>
              </a:tr>
              <a:tr h="54983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Complexity</a:t>
                      </a:r>
                      <a:endParaRPr lang="en-AE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High technical knowledge of Linux, Apache, and networking is required.</a:t>
                      </a:r>
                      <a:endParaRPr lang="en-AE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Low technical knowledge required. Squarespace manages everything. </a:t>
                      </a:r>
                      <a:endParaRPr lang="en-AE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7969"/>
                  </a:ext>
                </a:extLst>
              </a:tr>
              <a:tr h="549830">
                <a:tc>
                  <a:txBody>
                    <a:bodyPr/>
                    <a:lstStyle/>
                    <a:p>
                      <a:r>
                        <a:rPr lang="en-US" dirty="0"/>
                        <a:t>Scalability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Highly scalable. You can upgrade VM specs.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Limited scalability. User can only scale by upgrading to a higher plan.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407081"/>
                  </a:ext>
                </a:extLst>
              </a:tr>
              <a:tr h="54983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Performance Management</a:t>
                      </a:r>
                      <a:endParaRPr lang="en-AE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User can optimize performance manually</a:t>
                      </a:r>
                      <a:endParaRPr lang="en-AE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Optimized automatically by the Squarespace user has little control.</a:t>
                      </a:r>
                      <a:endParaRPr lang="en-AE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807771"/>
                  </a:ext>
                </a:extLst>
              </a:tr>
              <a:tr h="523622">
                <a:tc>
                  <a:txBody>
                    <a:bodyPr/>
                    <a:lstStyle/>
                    <a:p>
                      <a:r>
                        <a:rPr lang="en-US" dirty="0"/>
                        <a:t>Security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be configured and maintained by the user.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Built-in SSL and automatic security management.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05625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182880" y="541140"/>
            <a:ext cx="2476500" cy="5895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</a:rPr>
              <a:t>Conclusion 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D47403-3EB7-8D55-541D-63060DA80EC0}"/>
              </a:ext>
            </a:extLst>
          </p:cNvPr>
          <p:cNvSpPr txBox="1"/>
          <p:nvPr/>
        </p:nvSpPr>
        <p:spPr>
          <a:xfrm>
            <a:off x="182880" y="1463039"/>
            <a:ext cx="43891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While Squarespace (SaaS) cost 1,008$ for 5 years Azure (IaaS) cost 845$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 Azure offers greater control, scalability, and learning value. But Squarespace is easier to use but it limits in flexibility and customization.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Best option for the project CloudArcade is Azure (IaaS) as it is the better option, cost-effective and ideal for technical skill development.</a:t>
            </a:r>
            <a:endParaRPr lang="en-AE" sz="1800" dirty="0">
              <a:solidFill>
                <a:schemeClr val="tx1"/>
              </a:solidFill>
            </a:endParaRPr>
          </a:p>
        </p:txBody>
      </p:sp>
      <p:sp>
        <p:nvSpPr>
          <p:cNvPr id="3" name="Google Shape;241;p35">
            <a:extLst>
              <a:ext uri="{FF2B5EF4-FFF2-40B4-BE49-F238E27FC236}">
                <a16:creationId xmlns:a16="http://schemas.microsoft.com/office/drawing/2014/main" id="{750DA2C1-E233-FEF7-7B30-FC55BF16EBAE}"/>
              </a:ext>
            </a:extLst>
          </p:cNvPr>
          <p:cNvSpPr txBox="1">
            <a:spLocks/>
          </p:cNvSpPr>
          <p:nvPr/>
        </p:nvSpPr>
        <p:spPr>
          <a:xfrm>
            <a:off x="4572000" y="541140"/>
            <a:ext cx="2476500" cy="589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 b="0" i="0" u="sng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 b="0" i="0" u="sng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 b="0" i="0" u="sng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 b="0" i="0" u="sng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 b="0" i="0" u="sng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 b="0" i="0" u="sng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 b="0" i="0" u="sng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 b="0" i="0" u="sng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r>
              <a:rPr lang="en-US" sz="3600" dirty="0">
                <a:solidFill>
                  <a:schemeClr val="accent1"/>
                </a:solidFill>
              </a:rPr>
              <a:t>Reference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82ECE3-1112-057E-3277-559DB91F7AA9}"/>
              </a:ext>
            </a:extLst>
          </p:cNvPr>
          <p:cNvSpPr txBox="1"/>
          <p:nvPr/>
        </p:nvSpPr>
        <p:spPr>
          <a:xfrm>
            <a:off x="4572000" y="1463038"/>
            <a:ext cx="4389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Microsoft Azure Pricing: https://azure.microsoft.com/en-us/pricing/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Squarespace Pricing: https://www.squarespace.com/pricing  </a:t>
            </a:r>
          </a:p>
        </p:txBody>
      </p:sp>
      <p:pic>
        <p:nvPicPr>
          <p:cNvPr id="3074" name="Picture 2" descr="Squarespace: Run your business - Apps on Google Play">
            <a:extLst>
              <a:ext uri="{FF2B5EF4-FFF2-40B4-BE49-F238E27FC236}">
                <a16:creationId xmlns:a16="http://schemas.microsoft.com/office/drawing/2014/main" id="{BCB6B55C-3E61-97DF-CD70-A01705028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0" y="3087813"/>
            <a:ext cx="1836420" cy="1836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zure Certification Training | Microsoft Azure cloud certification path">
            <a:extLst>
              <a:ext uri="{FF2B5EF4-FFF2-40B4-BE49-F238E27FC236}">
                <a16:creationId xmlns:a16="http://schemas.microsoft.com/office/drawing/2014/main" id="{70E37975-4E68-1BDC-21D2-FCA6B63C9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60" y="3032699"/>
            <a:ext cx="1891534" cy="189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/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Cybersecurity Agency by Slidesgo">
  <a:themeElements>
    <a:clrScheme name="Simple Light">
      <a:dk1>
        <a:srgbClr val="FFFFFF"/>
      </a:dk1>
      <a:lt1>
        <a:srgbClr val="FFFFFF"/>
      </a:lt1>
      <a:dk2>
        <a:srgbClr val="140240"/>
      </a:dk2>
      <a:lt2>
        <a:srgbClr val="4F0B81"/>
      </a:lt2>
      <a:accent1>
        <a:srgbClr val="FF40E0"/>
      </a:accent1>
      <a:accent2>
        <a:srgbClr val="FF96FF"/>
      </a:accent2>
      <a:accent3>
        <a:srgbClr val="008AD7"/>
      </a:accent3>
      <a:accent4>
        <a:srgbClr val="513DDC"/>
      </a:accent4>
      <a:accent5>
        <a:srgbClr val="2F197D"/>
      </a:accent5>
      <a:accent6>
        <a:srgbClr val="2F197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590</Words>
  <Application>Microsoft Office PowerPoint</Application>
  <PresentationFormat>On-screen Show (16:9)</PresentationFormat>
  <Paragraphs>146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Raleway Black</vt:lpstr>
      <vt:lpstr>Muli</vt:lpstr>
      <vt:lpstr>Raleway ExtraBold</vt:lpstr>
      <vt:lpstr>Arial</vt:lpstr>
      <vt:lpstr>Open Sans</vt:lpstr>
      <vt:lpstr>Wingdings</vt:lpstr>
      <vt:lpstr>Oswald</vt:lpstr>
      <vt:lpstr>Cybersecurity Agency by Slidesgo</vt:lpstr>
      <vt:lpstr>ICT 171  TCO PRESENTATION</vt:lpstr>
      <vt:lpstr>What is my project About</vt:lpstr>
      <vt:lpstr>TCO FOR AZURE (IAAS)</vt:lpstr>
      <vt:lpstr>PowerPoint Presentation</vt:lpstr>
      <vt:lpstr>PowerPoint Presentation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Mohammed Affan Parkar</dc:creator>
  <cp:lastModifiedBy>Mohammed Affan Parkar</cp:lastModifiedBy>
  <cp:revision>1</cp:revision>
  <dcterms:modified xsi:type="dcterms:W3CDTF">2025-10-25T21:24:50Z</dcterms:modified>
</cp:coreProperties>
</file>